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1" r:id="rId2"/>
    <p:sldId id="262" r:id="rId3"/>
    <p:sldId id="259" r:id="rId4"/>
  </p:sldIdLst>
  <p:sldSz cx="7775575" cy="100441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86" userDrawn="1">
          <p15:clr>
            <a:srgbClr val="A4A3A4"/>
          </p15:clr>
        </p15:guide>
        <p15:guide id="2" pos="244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2A55"/>
    <a:srgbClr val="00882A"/>
    <a:srgbClr val="A5174A"/>
    <a:srgbClr val="BF3B77"/>
    <a:srgbClr val="731F45"/>
    <a:srgbClr val="501630"/>
    <a:srgbClr val="943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969" autoAdjust="0"/>
  </p:normalViewPr>
  <p:slideViewPr>
    <p:cSldViewPr snapToGrid="0" showGuides="1">
      <p:cViewPr varScale="1">
        <p:scale>
          <a:sx n="75" d="100"/>
          <a:sy n="75" d="100"/>
        </p:scale>
        <p:origin x="2916" y="78"/>
      </p:cViewPr>
      <p:guideLst>
        <p:guide orient="horz" pos="3186"/>
        <p:guide pos="24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0E2F3-F396-457B-BD02-8CA3AC07C201}" type="datetimeFigureOut">
              <a:rPr lang="es-CO" smtClean="0"/>
              <a:t>19/08/2026</a:t>
            </a:fld>
            <a:endParaRPr lang="es-C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5200" y="1143000"/>
            <a:ext cx="23876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B4971-4379-4C9F-A182-AE98DFBB0DAD}" type="slidenum">
              <a:rPr lang="es-CO" smtClean="0"/>
              <a:t>‹#›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5338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EA523374-179F-D557-E176-9963E6BDD58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5745" y="1942886"/>
            <a:ext cx="2847910" cy="226378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51C8B568-DC93-6CFE-B40C-DBDE804C3F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46206" y="1942886"/>
            <a:ext cx="2181136" cy="226570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7AF08918-FEA4-1D3C-4DAE-080BA9F5145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247453" y="3364326"/>
            <a:ext cx="4312221" cy="207137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33E5B3D8-7BDF-645F-6FFC-478F95B0BC3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25744" y="4034404"/>
            <a:ext cx="2848423" cy="217142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24DC6F9-64D9-B8C7-DFCE-6DAEC7789E12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427342" y="1937736"/>
            <a:ext cx="2122487" cy="231527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pic>
        <p:nvPicPr>
          <p:cNvPr id="111" name="Graphic 110" descr="Filing Box Archive with solid fill">
            <a:extLst>
              <a:ext uri="{FF2B5EF4-FFF2-40B4-BE49-F238E27FC236}">
                <a16:creationId xmlns:a16="http://schemas.microsoft.com/office/drawing/2014/main" id="{774C1065-B66B-98CB-AE00-67CCF7DE2C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00513" y="8965784"/>
            <a:ext cx="459479" cy="459479"/>
          </a:xfrm>
          <a:prstGeom prst="rect">
            <a:avLst/>
          </a:prstGeom>
        </p:spPr>
      </p:pic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253488F-69E5-EA98-D54F-110D6473EC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7708" y="2343528"/>
            <a:ext cx="1986531" cy="1378846"/>
          </a:xfrm>
          <a:custGeom>
            <a:avLst/>
            <a:gdLst>
              <a:gd name="csX0" fmla="*/ 0 w 2321719"/>
              <a:gd name="csY0" fmla="*/ 0 h 1568882"/>
              <a:gd name="csX1" fmla="*/ 2321719 w 2321719"/>
              <a:gd name="csY1" fmla="*/ 0 h 1568882"/>
              <a:gd name="csX2" fmla="*/ 2321719 w 2321719"/>
              <a:gd name="csY2" fmla="*/ 1568882 h 1568882"/>
              <a:gd name="csX3" fmla="*/ 0 w 2321719"/>
              <a:gd name="csY3" fmla="*/ 1568882 h 1568882"/>
              <a:gd name="csX4" fmla="*/ 0 w 2321719"/>
              <a:gd name="csY4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69 w 2321719"/>
              <a:gd name="csY2" fmla="*/ 946582 h 1568882"/>
              <a:gd name="csX3" fmla="*/ 0 w 2321719"/>
              <a:gd name="csY3" fmla="*/ 1568882 h 1568882"/>
              <a:gd name="csX4" fmla="*/ 0 w 2321719"/>
              <a:gd name="csY4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69 w 2321719"/>
              <a:gd name="csY2" fmla="*/ 946582 h 1568882"/>
              <a:gd name="csX3" fmla="*/ 1435892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69 w 2321719"/>
              <a:gd name="csY2" fmla="*/ 946582 h 1568882"/>
              <a:gd name="csX3" fmla="*/ 1435892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70 w 2321719"/>
              <a:gd name="csY2" fmla="*/ 851332 h 1568882"/>
              <a:gd name="csX3" fmla="*/ 1435892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70 w 2321719"/>
              <a:gd name="csY2" fmla="*/ 851332 h 1568882"/>
              <a:gd name="csX3" fmla="*/ 1409951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70 w 2321719"/>
              <a:gd name="csY2" fmla="*/ 759892 h 1568882"/>
              <a:gd name="csX3" fmla="*/ 1409951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70 w 2321719"/>
              <a:gd name="csY2" fmla="*/ 759892 h 1568882"/>
              <a:gd name="csX3" fmla="*/ 1409951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70 w 2321719"/>
              <a:gd name="csY2" fmla="*/ 759892 h 1568882"/>
              <a:gd name="csX3" fmla="*/ 1409951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70 w 2321719"/>
              <a:gd name="csY2" fmla="*/ 759892 h 1568882"/>
              <a:gd name="csX3" fmla="*/ 1409951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70 w 2321719"/>
              <a:gd name="csY2" fmla="*/ 706552 h 1568882"/>
              <a:gd name="csX3" fmla="*/ 1409951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70 w 2321719"/>
              <a:gd name="csY2" fmla="*/ 706552 h 1568882"/>
              <a:gd name="csX3" fmla="*/ 1409951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70 w 2321719"/>
              <a:gd name="csY2" fmla="*/ 619449 h 1568882"/>
              <a:gd name="csX3" fmla="*/ 1409951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70 w 2321719"/>
              <a:gd name="csY2" fmla="*/ 619449 h 1568882"/>
              <a:gd name="csX3" fmla="*/ 1409951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70 w 2321719"/>
              <a:gd name="csY2" fmla="*/ 488794 h 1568882"/>
              <a:gd name="csX3" fmla="*/ 1409951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21719"/>
              <a:gd name="csY0" fmla="*/ 0 h 1568882"/>
              <a:gd name="csX1" fmla="*/ 2321719 w 2321719"/>
              <a:gd name="csY1" fmla="*/ 0 h 1568882"/>
              <a:gd name="csX2" fmla="*/ 2315370 w 2321719"/>
              <a:gd name="csY2" fmla="*/ 488794 h 1568882"/>
              <a:gd name="csX3" fmla="*/ 1409951 w 2321719"/>
              <a:gd name="csY3" fmla="*/ 1566676 h 1568882"/>
              <a:gd name="csX4" fmla="*/ 0 w 2321719"/>
              <a:gd name="csY4" fmla="*/ 1568882 h 1568882"/>
              <a:gd name="csX5" fmla="*/ 0 w 2321719"/>
              <a:gd name="csY5" fmla="*/ 0 h 1568882"/>
              <a:gd name="csX0" fmla="*/ 0 w 2315383"/>
              <a:gd name="csY0" fmla="*/ 7259 h 1576141"/>
              <a:gd name="csX1" fmla="*/ 2077361 w 2315383"/>
              <a:gd name="csY1" fmla="*/ 0 h 1576141"/>
              <a:gd name="csX2" fmla="*/ 2315370 w 2315383"/>
              <a:gd name="csY2" fmla="*/ 496053 h 1576141"/>
              <a:gd name="csX3" fmla="*/ 1409951 w 2315383"/>
              <a:gd name="csY3" fmla="*/ 1573935 h 1576141"/>
              <a:gd name="csX4" fmla="*/ 0 w 2315383"/>
              <a:gd name="csY4" fmla="*/ 1576141 h 1576141"/>
              <a:gd name="csX5" fmla="*/ 0 w 2315383"/>
              <a:gd name="csY5" fmla="*/ 7259 h 1576141"/>
              <a:gd name="csX0" fmla="*/ 0 w 2082957"/>
              <a:gd name="csY0" fmla="*/ 7259 h 1576141"/>
              <a:gd name="csX1" fmla="*/ 2077361 w 2082957"/>
              <a:gd name="csY1" fmla="*/ 0 h 1576141"/>
              <a:gd name="csX2" fmla="*/ 2082648 w 2082957"/>
              <a:gd name="csY2" fmla="*/ 488794 h 1576141"/>
              <a:gd name="csX3" fmla="*/ 1409951 w 2082957"/>
              <a:gd name="csY3" fmla="*/ 1573935 h 1576141"/>
              <a:gd name="csX4" fmla="*/ 0 w 2082957"/>
              <a:gd name="csY4" fmla="*/ 1576141 h 1576141"/>
              <a:gd name="csX5" fmla="*/ 0 w 2082957"/>
              <a:gd name="csY5" fmla="*/ 7259 h 1576141"/>
              <a:gd name="csX0" fmla="*/ 0 w 2082957"/>
              <a:gd name="csY0" fmla="*/ 7259 h 1576141"/>
              <a:gd name="csX1" fmla="*/ 2077361 w 2082957"/>
              <a:gd name="csY1" fmla="*/ 0 h 1576141"/>
              <a:gd name="csX2" fmla="*/ 2082648 w 2082957"/>
              <a:gd name="csY2" fmla="*/ 488794 h 1576141"/>
              <a:gd name="csX3" fmla="*/ 1409951 w 2082957"/>
              <a:gd name="csY3" fmla="*/ 1573935 h 1576141"/>
              <a:gd name="csX4" fmla="*/ 0 w 2082957"/>
              <a:gd name="csY4" fmla="*/ 1576141 h 1576141"/>
              <a:gd name="csX5" fmla="*/ 0 w 2082957"/>
              <a:gd name="csY5" fmla="*/ 7259 h 15761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2082957" h="1576141">
                <a:moveTo>
                  <a:pt x="0" y="7259"/>
                </a:moveTo>
                <a:lnTo>
                  <a:pt x="2077361" y="0"/>
                </a:lnTo>
                <a:cubicBezTo>
                  <a:pt x="2075244" y="315527"/>
                  <a:pt x="2084765" y="173267"/>
                  <a:pt x="2082648" y="488794"/>
                </a:cubicBezTo>
                <a:cubicBezTo>
                  <a:pt x="1475630" y="474471"/>
                  <a:pt x="1439716" y="678531"/>
                  <a:pt x="1409951" y="1573935"/>
                </a:cubicBezTo>
                <a:lnTo>
                  <a:pt x="0" y="1576141"/>
                </a:lnTo>
                <a:lnTo>
                  <a:pt x="0" y="7259"/>
                </a:lnTo>
                <a:close/>
              </a:path>
            </a:pathLst>
          </a:custGeom>
        </p:spPr>
        <p:txBody>
          <a:bodyPr wrap="square" lIns="0" tIns="0" rIns="0" bIns="0" anchor="t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FDB5B8-7237-7366-6067-707DBBDBC9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z="1000" b="1" noProof="0" dirty="0"/>
              <a:t>These materials were collaboratively co-created by UBC Pre-Service Teachers, VSB In-Service Teachers, and Inclusion Support Teachers to support inclusive learning environments.</a:t>
            </a:r>
            <a:endParaRPr lang="en-US" sz="1000" noProof="0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FD09F07-03FE-79AD-F865-6AB2962FA0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5899" y="1538956"/>
            <a:ext cx="7343775" cy="249697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anchor="b">
            <a:normAutofit/>
          </a:bodyPr>
          <a:lstStyle>
            <a:lvl1pPr>
              <a:buNone/>
              <a:defRPr sz="18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Section </a:t>
            </a:r>
          </a:p>
        </p:txBody>
      </p:sp>
      <p:sp>
        <p:nvSpPr>
          <p:cNvPr id="30" name="Online Image Placeholder 9">
            <a:extLst>
              <a:ext uri="{FF2B5EF4-FFF2-40B4-BE49-F238E27FC236}">
                <a16:creationId xmlns:a16="http://schemas.microsoft.com/office/drawing/2014/main" id="{90EE9913-653F-5CA6-F7FC-A76EC9CE7F92}"/>
              </a:ext>
            </a:extLst>
          </p:cNvPr>
          <p:cNvSpPr>
            <a:spLocks noGrp="1"/>
          </p:cNvSpPr>
          <p:nvPr>
            <p:ph type="clipArt" sz="quarter" idx="22"/>
          </p:nvPr>
        </p:nvSpPr>
        <p:spPr>
          <a:xfrm>
            <a:off x="2013368" y="2847421"/>
            <a:ext cx="964400" cy="96440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83B94EC1-E55C-5091-F9C5-EC56DD0E91B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79116" y="2403060"/>
            <a:ext cx="1151395" cy="574926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58" name="Online Image Placeholder 9">
            <a:extLst>
              <a:ext uri="{FF2B5EF4-FFF2-40B4-BE49-F238E27FC236}">
                <a16:creationId xmlns:a16="http://schemas.microsoft.com/office/drawing/2014/main" id="{784D0A0D-31B3-3BE0-E7FE-8E405734A188}"/>
              </a:ext>
            </a:extLst>
          </p:cNvPr>
          <p:cNvSpPr>
            <a:spLocks noGrp="1"/>
          </p:cNvSpPr>
          <p:nvPr>
            <p:ph type="clipArt" sz="quarter" idx="35"/>
          </p:nvPr>
        </p:nvSpPr>
        <p:spPr>
          <a:xfrm>
            <a:off x="4096624" y="3769240"/>
            <a:ext cx="721209" cy="721209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119FC157-D55C-C8C6-6288-6E9486E1680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87708" y="4415015"/>
            <a:ext cx="2515670" cy="1555735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61" name="Text Placeholder 4">
            <a:extLst>
              <a:ext uri="{FF2B5EF4-FFF2-40B4-BE49-F238E27FC236}">
                <a16:creationId xmlns:a16="http://schemas.microsoft.com/office/drawing/2014/main" id="{55BCE9EA-12E2-7FF0-CBA9-F89819C6BC6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34746" y="4785540"/>
            <a:ext cx="1644965" cy="1184406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67" name="Text Placeholder 4">
            <a:extLst>
              <a:ext uri="{FF2B5EF4-FFF2-40B4-BE49-F238E27FC236}">
                <a16:creationId xmlns:a16="http://schemas.microsoft.com/office/drawing/2014/main" id="{B3EC11E0-94CA-0475-6748-354A560E4F5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15900" y="6335502"/>
            <a:ext cx="7343775" cy="249697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anchor="b">
            <a:normAutofit/>
          </a:bodyPr>
          <a:lstStyle>
            <a:lvl1pPr>
              <a:buNone/>
              <a:defRPr sz="18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Section </a:t>
            </a:r>
          </a:p>
        </p:txBody>
      </p:sp>
      <p:sp>
        <p:nvSpPr>
          <p:cNvPr id="75" name="Online Image Placeholder 9">
            <a:extLst>
              <a:ext uri="{FF2B5EF4-FFF2-40B4-BE49-F238E27FC236}">
                <a16:creationId xmlns:a16="http://schemas.microsoft.com/office/drawing/2014/main" id="{618163F7-19D6-A530-17FA-73C6759E155E}"/>
              </a:ext>
            </a:extLst>
          </p:cNvPr>
          <p:cNvSpPr>
            <a:spLocks noGrp="1"/>
          </p:cNvSpPr>
          <p:nvPr>
            <p:ph type="clipArt" sz="quarter" idx="50"/>
          </p:nvPr>
        </p:nvSpPr>
        <p:spPr>
          <a:xfrm>
            <a:off x="390526" y="6949952"/>
            <a:ext cx="607936" cy="607936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80" name="Text Placeholder 4">
            <a:extLst>
              <a:ext uri="{FF2B5EF4-FFF2-40B4-BE49-F238E27FC236}">
                <a16:creationId xmlns:a16="http://schemas.microsoft.com/office/drawing/2014/main" id="{01322A39-1A94-E11B-31DE-4F8611CCEE15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200332" y="6949952"/>
            <a:ext cx="6001755" cy="2194645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85" name="Online Image Placeholder 9">
            <a:extLst>
              <a:ext uri="{FF2B5EF4-FFF2-40B4-BE49-F238E27FC236}">
                <a16:creationId xmlns:a16="http://schemas.microsoft.com/office/drawing/2014/main" id="{2A7AE7D7-A496-A164-2453-93405BC2D52F}"/>
              </a:ext>
            </a:extLst>
          </p:cNvPr>
          <p:cNvSpPr>
            <a:spLocks noGrp="1"/>
          </p:cNvSpPr>
          <p:nvPr>
            <p:ph type="clipArt" sz="quarter" idx="60"/>
          </p:nvPr>
        </p:nvSpPr>
        <p:spPr>
          <a:xfrm>
            <a:off x="388839" y="7751865"/>
            <a:ext cx="607936" cy="607936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87" name="Online Image Placeholder 9">
            <a:extLst>
              <a:ext uri="{FF2B5EF4-FFF2-40B4-BE49-F238E27FC236}">
                <a16:creationId xmlns:a16="http://schemas.microsoft.com/office/drawing/2014/main" id="{F3603A70-2BE9-052A-A15F-042DD02EB7E3}"/>
              </a:ext>
            </a:extLst>
          </p:cNvPr>
          <p:cNvSpPr>
            <a:spLocks noGrp="1"/>
          </p:cNvSpPr>
          <p:nvPr>
            <p:ph type="clipArt" sz="quarter" idx="62"/>
          </p:nvPr>
        </p:nvSpPr>
        <p:spPr>
          <a:xfrm>
            <a:off x="387708" y="8553778"/>
            <a:ext cx="607936" cy="607936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FEC4DCA6-C81A-1B48-FE68-757D148AFAF7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337355" y="2389195"/>
            <a:ext cx="1161995" cy="587803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B6441FDA-EBF4-6CE8-53BD-326899162F16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5557122" y="4776470"/>
            <a:ext cx="1644965" cy="119316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ECFA3BDE-B699-CAB4-25BD-EE78A58943DB}"/>
              </a:ext>
            </a:extLst>
          </p:cNvPr>
          <p:cNvSpPr/>
          <p:nvPr userDrawn="1"/>
        </p:nvSpPr>
        <p:spPr>
          <a:xfrm>
            <a:off x="215901" y="1937737"/>
            <a:ext cx="2857754" cy="1930564"/>
          </a:xfrm>
          <a:prstGeom prst="rect">
            <a:avLst/>
          </a:prstGeom>
          <a:noFill/>
          <a:ln w="19050">
            <a:solidFill>
              <a:srgbClr val="882A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CCB16DA3-B39E-2271-DBF2-98CC0C2C8A42}"/>
              </a:ext>
            </a:extLst>
          </p:cNvPr>
          <p:cNvSpPr/>
          <p:nvPr userDrawn="1"/>
        </p:nvSpPr>
        <p:spPr>
          <a:xfrm>
            <a:off x="3244317" y="1937736"/>
            <a:ext cx="4305512" cy="1209877"/>
          </a:xfrm>
          <a:prstGeom prst="rect">
            <a:avLst/>
          </a:prstGeom>
          <a:noFill/>
          <a:ln w="19050">
            <a:solidFill>
              <a:srgbClr val="882A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95D336D-FA1D-9BF9-3F0F-5403D37D0239}"/>
              </a:ext>
            </a:extLst>
          </p:cNvPr>
          <p:cNvSpPr/>
          <p:nvPr userDrawn="1"/>
        </p:nvSpPr>
        <p:spPr>
          <a:xfrm>
            <a:off x="3247453" y="3358987"/>
            <a:ext cx="4312222" cy="2808636"/>
          </a:xfrm>
          <a:prstGeom prst="rect">
            <a:avLst/>
          </a:prstGeom>
          <a:noFill/>
          <a:ln w="19050">
            <a:solidFill>
              <a:srgbClr val="882A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2DF277EA-1564-7577-AAAF-679088E9D284}"/>
              </a:ext>
            </a:extLst>
          </p:cNvPr>
          <p:cNvSpPr/>
          <p:nvPr userDrawn="1"/>
        </p:nvSpPr>
        <p:spPr>
          <a:xfrm>
            <a:off x="215899" y="4036180"/>
            <a:ext cx="2858269" cy="2129828"/>
          </a:xfrm>
          <a:prstGeom prst="rect">
            <a:avLst/>
          </a:prstGeom>
          <a:noFill/>
          <a:ln w="19050">
            <a:solidFill>
              <a:srgbClr val="882A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8" name="Online Image Placeholder 9">
            <a:extLst>
              <a:ext uri="{FF2B5EF4-FFF2-40B4-BE49-F238E27FC236}">
                <a16:creationId xmlns:a16="http://schemas.microsoft.com/office/drawing/2014/main" id="{BDA18DF8-45FE-F65A-E17B-1479D4442574}"/>
              </a:ext>
            </a:extLst>
          </p:cNvPr>
          <p:cNvSpPr>
            <a:spLocks noGrp="1"/>
          </p:cNvSpPr>
          <p:nvPr>
            <p:ph type="clipArt" sz="quarter" idx="71"/>
          </p:nvPr>
        </p:nvSpPr>
        <p:spPr>
          <a:xfrm>
            <a:off x="6019000" y="3775255"/>
            <a:ext cx="721209" cy="721209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727DB8AD-261B-698A-061D-E14E668984DF}"/>
              </a:ext>
            </a:extLst>
          </p:cNvPr>
          <p:cNvSpPr/>
          <p:nvPr userDrawn="1"/>
        </p:nvSpPr>
        <p:spPr>
          <a:xfrm>
            <a:off x="215899" y="6766550"/>
            <a:ext cx="7343775" cy="256635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ED596200-0D57-5413-F16E-971EEC210BDD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3413027" y="2391183"/>
            <a:ext cx="597380" cy="57492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>
            <a:lvl1pPr marL="0" algn="ctr">
              <a:buNone/>
              <a:defRPr sz="2100" b="1">
                <a:solidFill>
                  <a:schemeClr val="accent3"/>
                </a:solidFill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Text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D55FDD6F-D645-F24C-2C62-7B4F4772E622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5503063" y="2393321"/>
            <a:ext cx="663630" cy="57492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>
            <a:lvl1pPr marL="0" algn="ctr">
              <a:buNone/>
              <a:defRPr sz="2100" b="1">
                <a:solidFill>
                  <a:schemeClr val="accent3"/>
                </a:solidFill>
                <a:latin typeface="Aptos Extra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B7E021-0825-94DB-478C-5B713D052EE1}"/>
              </a:ext>
            </a:extLst>
          </p:cNvPr>
          <p:cNvSpPr/>
          <p:nvPr userDrawn="1"/>
        </p:nvSpPr>
        <p:spPr>
          <a:xfrm>
            <a:off x="4933950" y="240278"/>
            <a:ext cx="2625724" cy="1125205"/>
          </a:xfrm>
          <a:prstGeom prst="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B63D0B7-3D36-E01E-E35F-FEA701149B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8725" y="242431"/>
            <a:ext cx="1827211" cy="450989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>
            <a:lvl1pPr>
              <a:buNone/>
              <a:defRPr sz="18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SUBJECT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2F66009-E806-39EA-E267-65247DAE91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33963" y="861299"/>
            <a:ext cx="2046286" cy="509524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>
            <a:lvl1pPr marL="0">
              <a:buNone/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Online Image Placeholder 9">
            <a:extLst>
              <a:ext uri="{FF2B5EF4-FFF2-40B4-BE49-F238E27FC236}">
                <a16:creationId xmlns:a16="http://schemas.microsoft.com/office/drawing/2014/main" id="{C7F7BFD5-12FF-5783-6349-47AAF359AFE8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6875649" y="244520"/>
            <a:ext cx="674180" cy="67418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11" name="Title 7">
            <a:extLst>
              <a:ext uri="{FF2B5EF4-FFF2-40B4-BE49-F238E27FC236}">
                <a16:creationId xmlns:a16="http://schemas.microsoft.com/office/drawing/2014/main" id="{0817D3D2-E4F9-80F7-741F-0370E9E207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5743" y="240278"/>
            <a:ext cx="4592089" cy="37112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/>
            </a:lvl1pPr>
          </a:lstStyle>
          <a:p>
            <a:r>
              <a:rPr lang="en-US" sz="2000" noProof="0" dirty="0"/>
              <a:t>Title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06424EB8-9547-DBB3-2082-8595D8A97996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215900" y="762000"/>
            <a:ext cx="4601931" cy="602692"/>
          </a:xfrm>
          <a:prstGeom prst="rect">
            <a:avLst/>
          </a:prstGeom>
        </p:spPr>
        <p:txBody>
          <a:bodyPr anchor="b"/>
          <a:lstStyle>
            <a:lvl1pPr>
              <a:buNone/>
              <a:defRPr sz="900" b="1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37282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SS NEE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FDB5B8-7237-7366-6067-707DBBDBC9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z="1000" b="1" noProof="0" dirty="0"/>
              <a:t>These materials were collaboratively co-created by UBC Pre-Service Teachers, VSB In-Service Teachers, and Inclusion Support Teachers to support inclusive learning environments.</a:t>
            </a:r>
            <a:endParaRPr lang="en-US" sz="1000" noProof="0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FD09F07-03FE-79AD-F865-6AB2962FA0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2725" y="237854"/>
            <a:ext cx="7346950" cy="249697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anchor="b">
            <a:normAutofit/>
          </a:bodyPr>
          <a:lstStyle>
            <a:lvl1pPr>
              <a:buNone/>
              <a:defRPr sz="18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Section </a:t>
            </a:r>
          </a:p>
        </p:txBody>
      </p:sp>
      <p:sp>
        <p:nvSpPr>
          <p:cNvPr id="115" name="Online Image Placeholder 9">
            <a:extLst>
              <a:ext uri="{FF2B5EF4-FFF2-40B4-BE49-F238E27FC236}">
                <a16:creationId xmlns:a16="http://schemas.microsoft.com/office/drawing/2014/main" id="{C9BA58C4-B3EF-B2E5-E11C-B6A0CB09B78D}"/>
              </a:ext>
            </a:extLst>
          </p:cNvPr>
          <p:cNvSpPr>
            <a:spLocks noGrp="1"/>
          </p:cNvSpPr>
          <p:nvPr>
            <p:ph type="clipArt" sz="quarter" idx="99"/>
          </p:nvPr>
        </p:nvSpPr>
        <p:spPr>
          <a:xfrm>
            <a:off x="378596" y="2140193"/>
            <a:ext cx="785480" cy="78548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116" name="Text Placeholder 4">
            <a:extLst>
              <a:ext uri="{FF2B5EF4-FFF2-40B4-BE49-F238E27FC236}">
                <a16:creationId xmlns:a16="http://schemas.microsoft.com/office/drawing/2014/main" id="{C9A012F3-5E06-826A-D0BC-5EFD45F78E79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212725" y="1118634"/>
            <a:ext cx="3588704" cy="217142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117" name="Text Placeholder 4">
            <a:extLst>
              <a:ext uri="{FF2B5EF4-FFF2-40B4-BE49-F238E27FC236}">
                <a16:creationId xmlns:a16="http://schemas.microsoft.com/office/drawing/2014/main" id="{5E94E428-D25A-2504-D6DD-ABC0AADE1D11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1351724" y="1520795"/>
            <a:ext cx="2261172" cy="20242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7C0045B7-AD9A-78F1-C3D8-4F7A0010E875}"/>
              </a:ext>
            </a:extLst>
          </p:cNvPr>
          <p:cNvSpPr/>
          <p:nvPr userDrawn="1"/>
        </p:nvSpPr>
        <p:spPr>
          <a:xfrm>
            <a:off x="215900" y="1123397"/>
            <a:ext cx="3588704" cy="2619050"/>
          </a:xfrm>
          <a:prstGeom prst="rect">
            <a:avLst/>
          </a:prstGeom>
          <a:noFill/>
          <a:ln w="19050">
            <a:solidFill>
              <a:srgbClr val="882A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35" name="Text Placeholder 4">
            <a:extLst>
              <a:ext uri="{FF2B5EF4-FFF2-40B4-BE49-F238E27FC236}">
                <a16:creationId xmlns:a16="http://schemas.microsoft.com/office/drawing/2014/main" id="{91CEF7C4-27CB-1037-61F0-A559ABB8B2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5901" y="672391"/>
            <a:ext cx="7332054" cy="275428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600" b="0">
                <a:solidFill>
                  <a:schemeClr val="tx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6" name="Online Image Placeholder 9">
            <a:extLst>
              <a:ext uri="{FF2B5EF4-FFF2-40B4-BE49-F238E27FC236}">
                <a16:creationId xmlns:a16="http://schemas.microsoft.com/office/drawing/2014/main" id="{4FB04619-E0F0-470D-21ED-73B1C81EC2B3}"/>
              </a:ext>
            </a:extLst>
          </p:cNvPr>
          <p:cNvSpPr>
            <a:spLocks noGrp="1"/>
          </p:cNvSpPr>
          <p:nvPr>
            <p:ph type="clipArt" sz="quarter" idx="114"/>
          </p:nvPr>
        </p:nvSpPr>
        <p:spPr>
          <a:xfrm>
            <a:off x="4161512" y="2134048"/>
            <a:ext cx="785480" cy="78548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137" name="Text Placeholder 4">
            <a:extLst>
              <a:ext uri="{FF2B5EF4-FFF2-40B4-BE49-F238E27FC236}">
                <a16:creationId xmlns:a16="http://schemas.microsoft.com/office/drawing/2014/main" id="{D986498E-CD18-8150-C4DD-BC835A1EE740}"/>
              </a:ext>
            </a:extLst>
          </p:cNvPr>
          <p:cNvSpPr>
            <a:spLocks noGrp="1"/>
          </p:cNvSpPr>
          <p:nvPr>
            <p:ph type="body" sz="quarter" idx="115" hasCustomPrompt="1"/>
          </p:nvPr>
        </p:nvSpPr>
        <p:spPr>
          <a:xfrm>
            <a:off x="3974581" y="1117251"/>
            <a:ext cx="3585094" cy="217142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138" name="Text Placeholder 4">
            <a:extLst>
              <a:ext uri="{FF2B5EF4-FFF2-40B4-BE49-F238E27FC236}">
                <a16:creationId xmlns:a16="http://schemas.microsoft.com/office/drawing/2014/main" id="{078816B4-2213-642C-2334-35BA70B385E2}"/>
              </a:ext>
            </a:extLst>
          </p:cNvPr>
          <p:cNvSpPr>
            <a:spLocks noGrp="1"/>
          </p:cNvSpPr>
          <p:nvPr>
            <p:ph type="body" sz="quarter" idx="116" hasCustomPrompt="1"/>
          </p:nvPr>
        </p:nvSpPr>
        <p:spPr>
          <a:xfrm>
            <a:off x="5134640" y="1514650"/>
            <a:ext cx="2261172" cy="20242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8E2DF950-2E0B-5949-0696-3019F1D2792D}"/>
              </a:ext>
            </a:extLst>
          </p:cNvPr>
          <p:cNvSpPr/>
          <p:nvPr userDrawn="1"/>
        </p:nvSpPr>
        <p:spPr>
          <a:xfrm>
            <a:off x="3972782" y="1124395"/>
            <a:ext cx="3586893" cy="2619050"/>
          </a:xfrm>
          <a:prstGeom prst="rect">
            <a:avLst/>
          </a:prstGeom>
          <a:noFill/>
          <a:ln w="19050">
            <a:solidFill>
              <a:srgbClr val="882A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0" name="Online Image Placeholder 9">
            <a:extLst>
              <a:ext uri="{FF2B5EF4-FFF2-40B4-BE49-F238E27FC236}">
                <a16:creationId xmlns:a16="http://schemas.microsoft.com/office/drawing/2014/main" id="{0FD32006-814E-92A4-4D8D-CB0D22BF34DC}"/>
              </a:ext>
            </a:extLst>
          </p:cNvPr>
          <p:cNvSpPr>
            <a:spLocks noGrp="1"/>
          </p:cNvSpPr>
          <p:nvPr>
            <p:ph type="clipArt" sz="quarter" idx="117"/>
          </p:nvPr>
        </p:nvSpPr>
        <p:spPr>
          <a:xfrm>
            <a:off x="378596" y="7734886"/>
            <a:ext cx="785480" cy="78548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141" name="Text Placeholder 4">
            <a:extLst>
              <a:ext uri="{FF2B5EF4-FFF2-40B4-BE49-F238E27FC236}">
                <a16:creationId xmlns:a16="http://schemas.microsoft.com/office/drawing/2014/main" id="{88A67DC4-583E-79F5-D071-BDE527271AC6}"/>
              </a:ext>
            </a:extLst>
          </p:cNvPr>
          <p:cNvSpPr>
            <a:spLocks noGrp="1"/>
          </p:cNvSpPr>
          <p:nvPr>
            <p:ph type="body" sz="quarter" idx="118" hasCustomPrompt="1"/>
          </p:nvPr>
        </p:nvSpPr>
        <p:spPr>
          <a:xfrm>
            <a:off x="205954" y="6706399"/>
            <a:ext cx="3596874" cy="217142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142" name="Text Placeholder 4">
            <a:extLst>
              <a:ext uri="{FF2B5EF4-FFF2-40B4-BE49-F238E27FC236}">
                <a16:creationId xmlns:a16="http://schemas.microsoft.com/office/drawing/2014/main" id="{FF2ABBCE-49C7-3211-37A3-2AA472DDFC3F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1351724" y="7115489"/>
            <a:ext cx="2261172" cy="20242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4A4F7AFB-FEA2-9B55-4037-1A21A8264972}"/>
              </a:ext>
            </a:extLst>
          </p:cNvPr>
          <p:cNvSpPr/>
          <p:nvPr userDrawn="1"/>
        </p:nvSpPr>
        <p:spPr>
          <a:xfrm>
            <a:off x="212725" y="6707194"/>
            <a:ext cx="3588704" cy="2619050"/>
          </a:xfrm>
          <a:prstGeom prst="rect">
            <a:avLst/>
          </a:prstGeom>
          <a:noFill/>
          <a:ln w="19050">
            <a:solidFill>
              <a:srgbClr val="882A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4" name="Online Image Placeholder 9">
            <a:extLst>
              <a:ext uri="{FF2B5EF4-FFF2-40B4-BE49-F238E27FC236}">
                <a16:creationId xmlns:a16="http://schemas.microsoft.com/office/drawing/2014/main" id="{DB4630B5-CA1D-ABD0-8997-7E3454BC050F}"/>
              </a:ext>
            </a:extLst>
          </p:cNvPr>
          <p:cNvSpPr>
            <a:spLocks noGrp="1"/>
          </p:cNvSpPr>
          <p:nvPr>
            <p:ph type="clipArt" sz="quarter" idx="120"/>
          </p:nvPr>
        </p:nvSpPr>
        <p:spPr>
          <a:xfrm>
            <a:off x="4161512" y="7734886"/>
            <a:ext cx="785480" cy="78548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145" name="Text Placeholder 4">
            <a:extLst>
              <a:ext uri="{FF2B5EF4-FFF2-40B4-BE49-F238E27FC236}">
                <a16:creationId xmlns:a16="http://schemas.microsoft.com/office/drawing/2014/main" id="{0A3E53F4-576A-F24C-8B79-C056C58C77DA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3974581" y="6702635"/>
            <a:ext cx="3596874" cy="217142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146" name="Text Placeholder 4">
            <a:extLst>
              <a:ext uri="{FF2B5EF4-FFF2-40B4-BE49-F238E27FC236}">
                <a16:creationId xmlns:a16="http://schemas.microsoft.com/office/drawing/2014/main" id="{AF71D95C-A666-7E80-A004-3E6F85866DEE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5134640" y="7115489"/>
            <a:ext cx="2261172" cy="20242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A84977E-6BF3-1BF0-0F4E-025CFFE2AF48}"/>
              </a:ext>
            </a:extLst>
          </p:cNvPr>
          <p:cNvSpPr/>
          <p:nvPr userDrawn="1"/>
        </p:nvSpPr>
        <p:spPr>
          <a:xfrm>
            <a:off x="3972782" y="6707398"/>
            <a:ext cx="3603624" cy="2619050"/>
          </a:xfrm>
          <a:prstGeom prst="rect">
            <a:avLst/>
          </a:prstGeom>
          <a:noFill/>
          <a:ln w="19050">
            <a:solidFill>
              <a:srgbClr val="882A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8" name="Online Image Placeholder 9">
            <a:extLst>
              <a:ext uri="{FF2B5EF4-FFF2-40B4-BE49-F238E27FC236}">
                <a16:creationId xmlns:a16="http://schemas.microsoft.com/office/drawing/2014/main" id="{B2890A29-0173-DF22-B736-9A0B548F3EA9}"/>
              </a:ext>
            </a:extLst>
          </p:cNvPr>
          <p:cNvSpPr>
            <a:spLocks noGrp="1"/>
          </p:cNvSpPr>
          <p:nvPr>
            <p:ph type="clipArt" sz="quarter" idx="123"/>
          </p:nvPr>
        </p:nvSpPr>
        <p:spPr>
          <a:xfrm>
            <a:off x="370625" y="4948358"/>
            <a:ext cx="785480" cy="78548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149" name="Text Placeholder 4">
            <a:extLst>
              <a:ext uri="{FF2B5EF4-FFF2-40B4-BE49-F238E27FC236}">
                <a16:creationId xmlns:a16="http://schemas.microsoft.com/office/drawing/2014/main" id="{89B2DEA4-217C-1C88-2CD9-C0B9330B7C5B}"/>
              </a:ext>
            </a:extLst>
          </p:cNvPr>
          <p:cNvSpPr>
            <a:spLocks noGrp="1"/>
          </p:cNvSpPr>
          <p:nvPr>
            <p:ph type="body" sz="quarter" idx="124" hasCustomPrompt="1"/>
          </p:nvPr>
        </p:nvSpPr>
        <p:spPr>
          <a:xfrm>
            <a:off x="215899" y="3912513"/>
            <a:ext cx="3585529" cy="217142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150" name="Text Placeholder 4">
            <a:extLst>
              <a:ext uri="{FF2B5EF4-FFF2-40B4-BE49-F238E27FC236}">
                <a16:creationId xmlns:a16="http://schemas.microsoft.com/office/drawing/2014/main" id="{49A857CD-6C08-8263-1B33-5D8AEDD9838C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1343753" y="4314674"/>
            <a:ext cx="2261172" cy="20242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FB4A750F-631F-808A-8B08-07BFBAD9DABF}"/>
              </a:ext>
            </a:extLst>
          </p:cNvPr>
          <p:cNvSpPr/>
          <p:nvPr userDrawn="1"/>
        </p:nvSpPr>
        <p:spPr>
          <a:xfrm>
            <a:off x="212725" y="3917276"/>
            <a:ext cx="3590258" cy="2619050"/>
          </a:xfrm>
          <a:prstGeom prst="rect">
            <a:avLst/>
          </a:prstGeom>
          <a:noFill/>
          <a:ln w="19050">
            <a:solidFill>
              <a:srgbClr val="882A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52" name="Online Image Placeholder 9">
            <a:extLst>
              <a:ext uri="{FF2B5EF4-FFF2-40B4-BE49-F238E27FC236}">
                <a16:creationId xmlns:a16="http://schemas.microsoft.com/office/drawing/2014/main" id="{DA01C298-98D8-BC30-3DD8-FE0C98F916F5}"/>
              </a:ext>
            </a:extLst>
          </p:cNvPr>
          <p:cNvSpPr>
            <a:spLocks noGrp="1"/>
          </p:cNvSpPr>
          <p:nvPr>
            <p:ph type="clipArt" sz="quarter" idx="126"/>
          </p:nvPr>
        </p:nvSpPr>
        <p:spPr>
          <a:xfrm>
            <a:off x="4153541" y="4927927"/>
            <a:ext cx="785480" cy="78548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153" name="Text Placeholder 4">
            <a:extLst>
              <a:ext uri="{FF2B5EF4-FFF2-40B4-BE49-F238E27FC236}">
                <a16:creationId xmlns:a16="http://schemas.microsoft.com/office/drawing/2014/main" id="{AFA05C72-69BE-6772-E0D1-2A6EAF6E4315}"/>
              </a:ext>
            </a:extLst>
          </p:cNvPr>
          <p:cNvSpPr>
            <a:spLocks noGrp="1"/>
          </p:cNvSpPr>
          <p:nvPr>
            <p:ph type="body" sz="quarter" idx="127" hasCustomPrompt="1"/>
          </p:nvPr>
        </p:nvSpPr>
        <p:spPr>
          <a:xfrm>
            <a:off x="3966610" y="3913511"/>
            <a:ext cx="3615924" cy="217142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154" name="Text Placeholder 4">
            <a:extLst>
              <a:ext uri="{FF2B5EF4-FFF2-40B4-BE49-F238E27FC236}">
                <a16:creationId xmlns:a16="http://schemas.microsoft.com/office/drawing/2014/main" id="{83B3C057-D788-31A1-305E-7342C75BB673}"/>
              </a:ext>
            </a:extLst>
          </p:cNvPr>
          <p:cNvSpPr>
            <a:spLocks noGrp="1"/>
          </p:cNvSpPr>
          <p:nvPr>
            <p:ph type="body" sz="quarter" idx="128" hasCustomPrompt="1"/>
          </p:nvPr>
        </p:nvSpPr>
        <p:spPr>
          <a:xfrm>
            <a:off x="5126669" y="4308529"/>
            <a:ext cx="2261172" cy="2024277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>
            <a:lvl1pPr marL="0">
              <a:buNone/>
              <a:defRPr sz="1200">
                <a:latin typeface="+mn-lt"/>
              </a:defRPr>
            </a:lvl1pPr>
          </a:lstStyle>
          <a:p>
            <a:pPr lvl="0"/>
            <a:r>
              <a:rPr lang="en-US" noProof="0" dirty="0"/>
              <a:t>Description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D37EE918-006E-BC00-312E-9B267729AEB0}"/>
              </a:ext>
            </a:extLst>
          </p:cNvPr>
          <p:cNvSpPr/>
          <p:nvPr userDrawn="1"/>
        </p:nvSpPr>
        <p:spPr>
          <a:xfrm>
            <a:off x="3972593" y="3917481"/>
            <a:ext cx="3601398" cy="2619050"/>
          </a:xfrm>
          <a:prstGeom prst="rect">
            <a:avLst/>
          </a:prstGeom>
          <a:noFill/>
          <a:ln w="19050">
            <a:solidFill>
              <a:srgbClr val="882A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7571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 OF THE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FDB5B8-7237-7366-6067-707DBBDBC9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z="1000" b="1" noProof="0" dirty="0"/>
              <a:t>These materials were collaboratively co-created by UBC Pre-Service Teachers, VSB In-Service Teachers, and Inclusion Support Teachers to support inclusive learning environments.</a:t>
            </a:r>
            <a:endParaRPr lang="en-US" sz="1000" noProof="0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FD09F07-03FE-79AD-F865-6AB2962FA0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5899" y="242616"/>
            <a:ext cx="7343776" cy="249697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anchor="b">
            <a:normAutofit/>
          </a:bodyPr>
          <a:lstStyle>
            <a:lvl1pPr>
              <a:buNone/>
              <a:defRPr sz="18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Section 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7901A036-EE84-0BCC-DEB1-EDEC9E6F52DA}"/>
              </a:ext>
            </a:extLst>
          </p:cNvPr>
          <p:cNvSpPr>
            <a:spLocks noGrp="1"/>
          </p:cNvSpPr>
          <p:nvPr>
            <p:ph type="body" sz="quarter" idx="142" hasCustomPrompt="1"/>
          </p:nvPr>
        </p:nvSpPr>
        <p:spPr>
          <a:xfrm>
            <a:off x="215899" y="690441"/>
            <a:ext cx="7343775" cy="217142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199FF49F-B04C-575A-2B4D-E718ABC899E4}"/>
              </a:ext>
            </a:extLst>
          </p:cNvPr>
          <p:cNvSpPr>
            <a:spLocks noGrp="1"/>
          </p:cNvSpPr>
          <p:nvPr>
            <p:ph type="body" sz="quarter" idx="144" hasCustomPrompt="1"/>
          </p:nvPr>
        </p:nvSpPr>
        <p:spPr>
          <a:xfrm>
            <a:off x="215900" y="5119795"/>
            <a:ext cx="7349180" cy="217142"/>
          </a:xfrm>
          <a:prstGeom prst="rect">
            <a:avLst/>
          </a:prstGeom>
          <a:solidFill>
            <a:srgbClr val="882A55"/>
          </a:solidFill>
          <a:ln>
            <a:noFill/>
          </a:ln>
        </p:spPr>
        <p:txBody>
          <a:bodyPr wrap="square" lIns="0" tIns="0" rIns="0" bIns="0" anchor="ctr">
            <a:normAutofit/>
          </a:bodyPr>
          <a:lstStyle>
            <a:lvl1pPr marL="0" algn="ctr"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Aptos SemiBold" panose="020B0004020202020204" pitchFamily="34" charset="0"/>
              </a:defRPr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2" name="Online Image Placeholder 9">
            <a:extLst>
              <a:ext uri="{FF2B5EF4-FFF2-40B4-BE49-F238E27FC236}">
                <a16:creationId xmlns:a16="http://schemas.microsoft.com/office/drawing/2014/main" id="{225428FC-827B-ECDF-AC64-4AC7CAAA79CC}"/>
              </a:ext>
            </a:extLst>
          </p:cNvPr>
          <p:cNvSpPr>
            <a:spLocks noGrp="1"/>
          </p:cNvSpPr>
          <p:nvPr>
            <p:ph type="clipArt" sz="quarter" idx="123"/>
          </p:nvPr>
        </p:nvSpPr>
        <p:spPr>
          <a:xfrm>
            <a:off x="1732700" y="1420199"/>
            <a:ext cx="785480" cy="78548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4" name="Online Image Placeholder 9">
            <a:extLst>
              <a:ext uri="{FF2B5EF4-FFF2-40B4-BE49-F238E27FC236}">
                <a16:creationId xmlns:a16="http://schemas.microsoft.com/office/drawing/2014/main" id="{A6A8D28E-AC6F-A2C7-0514-D3FF775A116D}"/>
              </a:ext>
            </a:extLst>
          </p:cNvPr>
          <p:cNvSpPr>
            <a:spLocks noGrp="1"/>
          </p:cNvSpPr>
          <p:nvPr>
            <p:ph type="clipArt" sz="quarter" idx="145"/>
          </p:nvPr>
        </p:nvSpPr>
        <p:spPr>
          <a:xfrm>
            <a:off x="5260126" y="1420199"/>
            <a:ext cx="785480" cy="78548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5" name="Online Image Placeholder 9">
            <a:extLst>
              <a:ext uri="{FF2B5EF4-FFF2-40B4-BE49-F238E27FC236}">
                <a16:creationId xmlns:a16="http://schemas.microsoft.com/office/drawing/2014/main" id="{9455ED8A-D0A1-2C3B-0D65-9F1C1F9072A4}"/>
              </a:ext>
            </a:extLst>
          </p:cNvPr>
          <p:cNvSpPr>
            <a:spLocks noGrp="1"/>
          </p:cNvSpPr>
          <p:nvPr>
            <p:ph type="clipArt" sz="quarter" idx="146"/>
          </p:nvPr>
        </p:nvSpPr>
        <p:spPr>
          <a:xfrm>
            <a:off x="1027850" y="5762235"/>
            <a:ext cx="785480" cy="78548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6" name="Online Image Placeholder 9">
            <a:extLst>
              <a:ext uri="{FF2B5EF4-FFF2-40B4-BE49-F238E27FC236}">
                <a16:creationId xmlns:a16="http://schemas.microsoft.com/office/drawing/2014/main" id="{289D2DA1-9539-15F9-37CA-31155158B178}"/>
              </a:ext>
            </a:extLst>
          </p:cNvPr>
          <p:cNvSpPr>
            <a:spLocks noGrp="1"/>
          </p:cNvSpPr>
          <p:nvPr>
            <p:ph type="clipArt" sz="quarter" idx="147"/>
          </p:nvPr>
        </p:nvSpPr>
        <p:spPr>
          <a:xfrm>
            <a:off x="3495047" y="5762235"/>
            <a:ext cx="785480" cy="78548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  <p:sp>
        <p:nvSpPr>
          <p:cNvPr id="9" name="Online Image Placeholder 9">
            <a:extLst>
              <a:ext uri="{FF2B5EF4-FFF2-40B4-BE49-F238E27FC236}">
                <a16:creationId xmlns:a16="http://schemas.microsoft.com/office/drawing/2014/main" id="{754A1C6A-08A8-18A0-CA36-A476FFD5F56C}"/>
              </a:ext>
            </a:extLst>
          </p:cNvPr>
          <p:cNvSpPr>
            <a:spLocks noGrp="1"/>
          </p:cNvSpPr>
          <p:nvPr>
            <p:ph type="clipArt" sz="quarter" idx="149"/>
          </p:nvPr>
        </p:nvSpPr>
        <p:spPr>
          <a:xfrm>
            <a:off x="5984026" y="5762235"/>
            <a:ext cx="785480" cy="785480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icon to add online image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4615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5B84067-7B46-61BC-7A1C-0D78A71ECD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5900" y="9507163"/>
            <a:ext cx="6864349" cy="338554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>
              <a:defRPr sz="1100" b="1">
                <a:solidFill>
                  <a:schemeClr val="tx1"/>
                </a:solidFill>
              </a:defRPr>
            </a:lvl1pPr>
          </a:lstStyle>
          <a:p>
            <a:r>
              <a:rPr lang="es-CO"/>
              <a:t>These materials were collaboratively co-created by UBC Pre-Service Teachers, VSB In-Service Teachers, and Inclusion Support Teachers to support inclusive learning environments.</a:t>
            </a:r>
            <a:endParaRPr lang="es-CO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EEAF106B-BA1E-D49F-3B37-FC8977FA6B4F}"/>
              </a:ext>
            </a:extLst>
          </p:cNvPr>
          <p:cNvSpPr txBox="1">
            <a:spLocks/>
          </p:cNvSpPr>
          <p:nvPr userDrawn="1"/>
        </p:nvSpPr>
        <p:spPr>
          <a:xfrm>
            <a:off x="5810174" y="9647674"/>
            <a:ext cx="1749504" cy="156966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2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63A3B-78C7-47BE-AE5E-E10140E04643}" type="slidenum">
              <a:rPr lang="en-US" sz="1000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2241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hf hdr="0" dt="0"/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7" userDrawn="1">
          <p15:clr>
            <a:srgbClr val="F26B43"/>
          </p15:clr>
        </p15:guide>
        <p15:guide id="2" pos="136" userDrawn="1">
          <p15:clr>
            <a:srgbClr val="F26B43"/>
          </p15:clr>
        </p15:guide>
        <p15:guide id="3" orient="horz" pos="6180" userDrawn="1">
          <p15:clr>
            <a:srgbClr val="F26B43"/>
          </p15:clr>
        </p15:guide>
        <p15:guide id="4" pos="47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7">
            <a:extLst>
              <a:ext uri="{FF2B5EF4-FFF2-40B4-BE49-F238E27FC236}">
                <a16:creationId xmlns:a16="http://schemas.microsoft.com/office/drawing/2014/main" id="{68E54B24-73DE-6462-0442-47FED7AAC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43" y="240278"/>
            <a:ext cx="4592089" cy="371127"/>
          </a:xfrm>
        </p:spPr>
        <p:txBody>
          <a:bodyPr>
            <a:noAutofit/>
          </a:bodyPr>
          <a:lstStyle/>
          <a:p>
            <a:r>
              <a:rPr lang="en-US" sz="2000" b="1" noProof="0" dirty="0"/>
              <a:t>Title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180B1463-653D-3083-E7F2-B4D6E65FC54D}"/>
              </a:ext>
            </a:extLst>
          </p:cNvPr>
          <p:cNvSpPr txBox="1">
            <a:spLocks/>
          </p:cNvSpPr>
          <p:nvPr/>
        </p:nvSpPr>
        <p:spPr>
          <a:xfrm>
            <a:off x="215900" y="762000"/>
            <a:ext cx="4601931" cy="602692"/>
          </a:xfrm>
          <a:prstGeom prst="rect">
            <a:avLst/>
          </a:prstGeom>
        </p:spPr>
        <p:txBody>
          <a:bodyPr anchor="b"/>
          <a:lstStyle>
            <a:lvl1pPr marL="194379" indent="-194379" algn="l" defTabSz="777514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831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893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650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9407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8164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922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5679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44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noProof="0" dirty="0"/>
              <a:t>Text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CC88A13E-FC74-36BA-CD34-FC1EA4A38FF3}"/>
              </a:ext>
            </a:extLst>
          </p:cNvPr>
          <p:cNvSpPr txBox="1">
            <a:spLocks/>
          </p:cNvSpPr>
          <p:nvPr/>
        </p:nvSpPr>
        <p:spPr>
          <a:xfrm>
            <a:off x="5038725" y="242431"/>
            <a:ext cx="1827211" cy="450989"/>
          </a:xfrm>
          <a:prstGeom prst="rect">
            <a:avLst/>
          </a:prstGeom>
          <a:noFill/>
        </p:spPr>
        <p:txBody>
          <a:bodyPr wrap="square" lIns="0" tIns="0" rIns="0" bIns="0" anchor="b">
            <a:normAutofit/>
          </a:bodyPr>
          <a:lstStyle>
            <a:lvl1pPr marL="194379" indent="-194379" algn="l" defTabSz="777514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ptos SemiBold" panose="020B0004020202020204" pitchFamily="34" charset="0"/>
                <a:ea typeface="+mn-ea"/>
                <a:cs typeface="+mn-cs"/>
              </a:defRPr>
            </a:lvl1pPr>
            <a:lvl2pPr marL="5831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893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650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9407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8164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922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5679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44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SUBJECT</a:t>
            </a:r>
            <a:endParaRPr lang="en-US" noProof="0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E1B7FFCD-60D0-8410-7415-23DEB8EDCBCC}"/>
              </a:ext>
            </a:extLst>
          </p:cNvPr>
          <p:cNvSpPr txBox="1">
            <a:spLocks/>
          </p:cNvSpPr>
          <p:nvPr/>
        </p:nvSpPr>
        <p:spPr>
          <a:xfrm>
            <a:off x="5033962" y="861299"/>
            <a:ext cx="2113597" cy="509524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>
            <a:lvl1pPr marL="0" indent="-194379" algn="l" defTabSz="777514" rtl="0" eaLnBrk="1" latinLnBrk="0" hangingPunct="1">
              <a:lnSpc>
                <a:spcPct val="90000"/>
              </a:lnSpc>
              <a:spcBef>
                <a:spcPts val="85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831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20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893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7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0650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49407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38164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26922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15679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04436" indent="-194379" algn="l" defTabSz="777514" rtl="0" eaLnBrk="1" latinLnBrk="0" hangingPunct="1">
              <a:lnSpc>
                <a:spcPct val="90000"/>
              </a:lnSpc>
              <a:spcBef>
                <a:spcPts val="425"/>
              </a:spcBef>
              <a:buFont typeface="Arial" panose="020B0604020202020204" pitchFamily="34" charset="0"/>
              <a:buChar char="•"/>
              <a:defRPr sz="1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0" dirty="0"/>
              <a:t>Text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92404F4-CDBC-226B-B281-5A2C21E6C3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Section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89A11E-6A64-07E2-014B-1A459DD782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861781-0443-A593-D848-A5BBDA443D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4C4140-E276-7FA2-3F86-55597DE527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3A5F09D8-54D1-5AC1-D1CD-F8E51696FC5A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7D1C224-359F-D501-19DD-5F77C03AA9F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6843FA-20B6-CE24-93CE-33A8FF5250D7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87CC6577-F3A3-1A10-D95E-B1F725C864FF}"/>
              </a:ext>
            </a:extLst>
          </p:cNvPr>
          <p:cNvSpPr>
            <a:spLocks noGrp="1"/>
          </p:cNvSpPr>
          <p:nvPr>
            <p:ph type="body" sz="quarter" idx="73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F8A4D75E-B184-2703-A6FB-767FF33E2883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CC8C1D-CA7A-19F3-56FA-7B208513D59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4A03CCA-63E1-6471-657A-02B461E84627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5436D-E6C8-FDBA-1082-78D236A4312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6984CAF-14FD-3EA9-0FD0-3E557DFC985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18ABBBE3-52B9-DE5C-958B-A6E3650E8407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DDAA7E3-06C5-E115-2586-235C59DBA454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7C8049A-243D-3853-83D0-DD364D2770A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72E31CB-D019-D0DB-70AA-B67D1BFD8FF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z="1000" b="1" noProof="0"/>
              <a:t>These materials were collaboratively co-created by UBC Pre-Service Teachers, VSB In-Service Teachers, and Inclusion Support Teachers to support inclusive learning environments.</a:t>
            </a:r>
            <a:endParaRPr lang="en-US" sz="1000" noProof="0" dirty="0"/>
          </a:p>
        </p:txBody>
      </p:sp>
      <p:pic>
        <p:nvPicPr>
          <p:cNvPr id="43" name="Online Image Placeholder 42">
            <a:extLst>
              <a:ext uri="{FF2B5EF4-FFF2-40B4-BE49-F238E27FC236}">
                <a16:creationId xmlns:a16="http://schemas.microsoft.com/office/drawing/2014/main" id="{97746175-904A-4D8B-0A13-E93D70A0B6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4294967295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75649" y="244520"/>
            <a:ext cx="674180" cy="674180"/>
          </a:xfrm>
          <a:prstGeom prst="rect">
            <a:avLst/>
          </a:prstGeom>
        </p:spPr>
      </p:pic>
      <p:pic>
        <p:nvPicPr>
          <p:cNvPr id="31" name="Online Image Placeholder 30">
            <a:extLst>
              <a:ext uri="{FF2B5EF4-FFF2-40B4-BE49-F238E27FC236}">
                <a16:creationId xmlns:a16="http://schemas.microsoft.com/office/drawing/2014/main" id="{C01E95D1-05F1-052D-2F4D-FBA194D98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2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38350" y="2872581"/>
            <a:ext cx="914400" cy="914400"/>
          </a:xfrm>
        </p:spPr>
      </p:pic>
      <p:pic>
        <p:nvPicPr>
          <p:cNvPr id="33" name="Online Image Placeholder 32">
            <a:extLst>
              <a:ext uri="{FF2B5EF4-FFF2-40B4-BE49-F238E27FC236}">
                <a16:creationId xmlns:a16="http://schemas.microsoft.com/office/drawing/2014/main" id="{37262875-0A3B-F302-7212-E0CFC37FB6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35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7338" y="3769519"/>
            <a:ext cx="720725" cy="720725"/>
          </a:xfrm>
        </p:spPr>
      </p:pic>
      <p:pic>
        <p:nvPicPr>
          <p:cNvPr id="37" name="Online Image Placeholder 36">
            <a:extLst>
              <a:ext uri="{FF2B5EF4-FFF2-40B4-BE49-F238E27FC236}">
                <a16:creationId xmlns:a16="http://schemas.microsoft.com/office/drawing/2014/main" id="{36657215-AB7C-1E5A-6A57-58FD28298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5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/>
      </p:pic>
      <p:pic>
        <p:nvPicPr>
          <p:cNvPr id="39" name="Online Image Placeholder 38">
            <a:extLst>
              <a:ext uri="{FF2B5EF4-FFF2-40B4-BE49-F238E27FC236}">
                <a16:creationId xmlns:a16="http://schemas.microsoft.com/office/drawing/2014/main" id="{BAC46268-36EA-7E9F-EF9A-6E7834DDB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6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/>
      </p:pic>
      <p:pic>
        <p:nvPicPr>
          <p:cNvPr id="41" name="Online Image Placeholder 40">
            <a:extLst>
              <a:ext uri="{FF2B5EF4-FFF2-40B4-BE49-F238E27FC236}">
                <a16:creationId xmlns:a16="http://schemas.microsoft.com/office/drawing/2014/main" id="{832D4CBF-670A-5575-19E6-D41A82FE8B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6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/>
      </p:pic>
      <p:pic>
        <p:nvPicPr>
          <p:cNvPr id="35" name="Online Image Placeholder 34">
            <a:extLst>
              <a:ext uri="{FF2B5EF4-FFF2-40B4-BE49-F238E27FC236}">
                <a16:creationId xmlns:a16="http://schemas.microsoft.com/office/drawing/2014/main" id="{23B9C1C4-91D7-0186-525E-3913E63D1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7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9006" y="3775075"/>
            <a:ext cx="720725" cy="720725"/>
          </a:xfrm>
        </p:spPr>
      </p:pic>
    </p:spTree>
    <p:extLst>
      <p:ext uri="{BB962C8B-B14F-4D97-AF65-F5344CB8AC3E}">
        <p14:creationId xmlns:p14="http://schemas.microsoft.com/office/powerpoint/2010/main" val="2164993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4A305-FFAA-BCC3-4064-F503A971D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Section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2119468-6E3E-9D43-969E-23B75EB4E3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Text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D22F03-0293-5919-0964-6FBC40F9E3A4}"/>
              </a:ext>
            </a:extLst>
          </p:cNvPr>
          <p:cNvSpPr>
            <a:spLocks noGrp="1"/>
          </p:cNvSpPr>
          <p:nvPr>
            <p:ph type="body" sz="quarter" idx="100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961F18-4294-BA6A-0823-C835503BC1BC}"/>
              </a:ext>
            </a:extLst>
          </p:cNvPr>
          <p:cNvSpPr>
            <a:spLocks noGrp="1"/>
          </p:cNvSpPr>
          <p:nvPr>
            <p:ph type="body" sz="quarter" idx="101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b="1" dirty="0"/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1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2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3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3011674-A6B9-FB97-6665-778788ACBE6F}"/>
              </a:ext>
            </a:extLst>
          </p:cNvPr>
          <p:cNvSpPr>
            <a:spLocks noGrp="1"/>
          </p:cNvSpPr>
          <p:nvPr>
            <p:ph type="body" sz="quarter" idx="115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BDD91D-473F-52E8-0504-D111133315D3}"/>
              </a:ext>
            </a:extLst>
          </p:cNvPr>
          <p:cNvSpPr>
            <a:spLocks noGrp="1"/>
          </p:cNvSpPr>
          <p:nvPr>
            <p:ph type="body" sz="quarter" idx="116"/>
          </p:nvPr>
        </p:nvSpPr>
        <p:spPr/>
        <p:txBody>
          <a:bodyPr/>
          <a:lstStyle/>
          <a:p>
            <a:pPr marL="171450" indent="-1714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1</a:t>
            </a:r>
          </a:p>
          <a:p>
            <a:pPr marL="171450" indent="-1714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2</a:t>
            </a:r>
          </a:p>
          <a:p>
            <a:pPr marL="171450" indent="-171450">
              <a:lnSpc>
                <a:spcPct val="10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3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3AD9540-817D-914C-388E-72E62589A43D}"/>
              </a:ext>
            </a:extLst>
          </p:cNvPr>
          <p:cNvSpPr>
            <a:spLocks noGrp="1"/>
          </p:cNvSpPr>
          <p:nvPr>
            <p:ph type="body" sz="quarter" idx="12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4BE860F-FFB5-8E89-31DF-98BB77380E88}"/>
              </a:ext>
            </a:extLst>
          </p:cNvPr>
          <p:cNvSpPr>
            <a:spLocks noGrp="1"/>
          </p:cNvSpPr>
          <p:nvPr>
            <p:ph type="body" sz="quarter" idx="125"/>
          </p:nvPr>
        </p:nvSpPr>
        <p:spPr/>
        <p:txBody>
          <a:bodyPr/>
          <a:lstStyle/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1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2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3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C51A997-ACFB-9385-AEBE-62C7E5C21208}"/>
              </a:ext>
            </a:extLst>
          </p:cNvPr>
          <p:cNvSpPr>
            <a:spLocks noGrp="1"/>
          </p:cNvSpPr>
          <p:nvPr>
            <p:ph type="body" sz="quarter" idx="127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73275938-88D8-A563-3448-13D0C801A8B3}"/>
              </a:ext>
            </a:extLst>
          </p:cNvPr>
          <p:cNvSpPr>
            <a:spLocks noGrp="1"/>
          </p:cNvSpPr>
          <p:nvPr>
            <p:ph type="body" sz="quarter" idx="128"/>
          </p:nvPr>
        </p:nvSpPr>
        <p:spPr/>
        <p:txBody>
          <a:bodyPr/>
          <a:lstStyle/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1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2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3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05FE324-7454-6FC3-2A80-C0DD2AD75F42}"/>
              </a:ext>
            </a:extLst>
          </p:cNvPr>
          <p:cNvSpPr>
            <a:spLocks noGrp="1"/>
          </p:cNvSpPr>
          <p:nvPr>
            <p:ph type="body" sz="quarter" idx="118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0667B7D-7300-A404-7387-D5FFD12ECE04}"/>
              </a:ext>
            </a:extLst>
          </p:cNvPr>
          <p:cNvSpPr>
            <a:spLocks noGrp="1"/>
          </p:cNvSpPr>
          <p:nvPr>
            <p:ph type="body" sz="quarter" idx="119"/>
          </p:nvPr>
        </p:nvSpPr>
        <p:spPr/>
        <p:txBody>
          <a:bodyPr/>
          <a:lstStyle/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1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2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3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808700E-F485-A6CD-0CC1-D4C852C491AD}"/>
              </a:ext>
            </a:extLst>
          </p:cNvPr>
          <p:cNvSpPr>
            <a:spLocks noGrp="1"/>
          </p:cNvSpPr>
          <p:nvPr>
            <p:ph type="body" sz="quarter" idx="12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27AB5BA-30B1-1F70-785B-5EBF0B115580}"/>
              </a:ext>
            </a:extLst>
          </p:cNvPr>
          <p:cNvSpPr>
            <a:spLocks noGrp="1"/>
          </p:cNvSpPr>
          <p:nvPr>
            <p:ph type="body" sz="quarter" idx="122"/>
          </p:nvPr>
        </p:nvSpPr>
        <p:spPr/>
        <p:txBody>
          <a:bodyPr/>
          <a:lstStyle/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1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2</a:t>
            </a:r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dirty="0" err="1"/>
              <a:t>Item</a:t>
            </a:r>
            <a:r>
              <a:rPr lang="es-CO" dirty="0"/>
              <a:t> 3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AD30F68-DA99-91DD-114F-A5D6BE7808F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z="1000" b="1" noProof="0" dirty="0"/>
              <a:t>These materials were collaboratively co-created by UBC Pre-Service Teachers, VSB In-Service Teachers, and Inclusion Support Teachers to support inclusive learning environments.</a:t>
            </a:r>
            <a:endParaRPr lang="en-US" sz="1000" noProof="0" dirty="0"/>
          </a:p>
        </p:txBody>
      </p:sp>
      <p:pic>
        <p:nvPicPr>
          <p:cNvPr id="24" name="Online Image Placeholder 23">
            <a:extLst>
              <a:ext uri="{FF2B5EF4-FFF2-40B4-BE49-F238E27FC236}">
                <a16:creationId xmlns:a16="http://schemas.microsoft.com/office/drawing/2014/main" id="{61CEA6CC-2107-86C9-CA0F-3F2F274153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99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8596" y="2137120"/>
            <a:ext cx="785480" cy="785480"/>
          </a:xfrm>
        </p:spPr>
      </p:pic>
      <p:pic>
        <p:nvPicPr>
          <p:cNvPr id="26" name="Online Image Placeholder 25">
            <a:extLst>
              <a:ext uri="{FF2B5EF4-FFF2-40B4-BE49-F238E27FC236}">
                <a16:creationId xmlns:a16="http://schemas.microsoft.com/office/drawing/2014/main" id="{2C8DCBC2-22BA-11BF-6DBA-C6C989CD9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11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/>
      </p:pic>
      <p:pic>
        <p:nvPicPr>
          <p:cNvPr id="32" name="Online Image Placeholder 31">
            <a:extLst>
              <a:ext uri="{FF2B5EF4-FFF2-40B4-BE49-F238E27FC236}">
                <a16:creationId xmlns:a16="http://schemas.microsoft.com/office/drawing/2014/main" id="{E1B69A4E-F041-3159-23DD-A3A95189E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117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/>
      </p:pic>
      <p:pic>
        <p:nvPicPr>
          <p:cNvPr id="34" name="Online Image Placeholder 33">
            <a:extLst>
              <a:ext uri="{FF2B5EF4-FFF2-40B4-BE49-F238E27FC236}">
                <a16:creationId xmlns:a16="http://schemas.microsoft.com/office/drawing/2014/main" id="{48FF9540-7825-F8D8-1A97-9366ACE01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120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/>
      </p:pic>
      <p:pic>
        <p:nvPicPr>
          <p:cNvPr id="28" name="Online Image Placeholder 27">
            <a:extLst>
              <a:ext uri="{FF2B5EF4-FFF2-40B4-BE49-F238E27FC236}">
                <a16:creationId xmlns:a16="http://schemas.microsoft.com/office/drawing/2014/main" id="{3CE2A882-88C0-49DF-97F6-D6E0D709E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123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70625" y="4934072"/>
            <a:ext cx="785480" cy="785480"/>
          </a:xfrm>
        </p:spPr>
      </p:pic>
      <p:pic>
        <p:nvPicPr>
          <p:cNvPr id="30" name="Online Image Placeholder 29">
            <a:extLst>
              <a:ext uri="{FF2B5EF4-FFF2-40B4-BE49-F238E27FC236}">
                <a16:creationId xmlns:a16="http://schemas.microsoft.com/office/drawing/2014/main" id="{129344F6-F72A-5D3E-F81B-C42DBBEB41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clipArt" sz="quarter" idx="126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1872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1FDA3-6CC2-C016-3BD3-E4F09B971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7B421-E0E6-ABCF-971F-D2850165E3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Section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296BF8-43E3-5141-3C65-F4AE2596BE34}"/>
              </a:ext>
            </a:extLst>
          </p:cNvPr>
          <p:cNvSpPr>
            <a:spLocks noGrp="1"/>
          </p:cNvSpPr>
          <p:nvPr>
            <p:ph type="body" sz="quarter" idx="142"/>
          </p:nvPr>
        </p:nvSpPr>
        <p:spPr>
          <a:xfrm>
            <a:off x="215899" y="664249"/>
            <a:ext cx="7343775" cy="226378"/>
          </a:xfrm>
        </p:spPr>
        <p:txBody>
          <a:bodyPr>
            <a:norm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7C5203-26F2-3E3F-422A-E69FFF454D58}"/>
              </a:ext>
            </a:extLst>
          </p:cNvPr>
          <p:cNvSpPr/>
          <p:nvPr/>
        </p:nvSpPr>
        <p:spPr>
          <a:xfrm>
            <a:off x="215901" y="1070721"/>
            <a:ext cx="2803524" cy="387293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spcAft>
                <a:spcPts val="1000"/>
              </a:spcAft>
            </a:pPr>
            <a:r>
              <a:rPr lang="en-US" sz="1200" b="1" dirty="0">
                <a:solidFill>
                  <a:schemeClr val="tx1"/>
                </a:solidFill>
              </a:rPr>
              <a:t>Text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1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2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3</a:t>
            </a:r>
          </a:p>
          <a:p>
            <a:pPr>
              <a:spcAft>
                <a:spcPts val="1000"/>
              </a:spcAft>
            </a:pPr>
            <a:endParaRPr lang="es-CO" sz="12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48C00B-1F8F-0BED-9699-177DE788CA67}"/>
              </a:ext>
            </a:extLst>
          </p:cNvPr>
          <p:cNvSpPr/>
          <p:nvPr/>
        </p:nvSpPr>
        <p:spPr>
          <a:xfrm>
            <a:off x="3194039" y="1060928"/>
            <a:ext cx="2002428" cy="3882548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spcAft>
                <a:spcPts val="1000"/>
              </a:spcAft>
            </a:pPr>
            <a:r>
              <a:rPr lang="en-US" sz="1200" b="1" dirty="0">
                <a:solidFill>
                  <a:schemeClr val="tx1"/>
                </a:solidFill>
              </a:rPr>
              <a:t>Text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1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2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3</a:t>
            </a:r>
            <a:endParaRPr lang="en-US" sz="1200" dirty="0">
              <a:solidFill>
                <a:schemeClr val="tx1"/>
              </a:solidFill>
            </a:endParaRPr>
          </a:p>
          <a:p>
            <a:pPr>
              <a:spcAft>
                <a:spcPts val="1000"/>
              </a:spcAft>
            </a:pPr>
            <a:endParaRPr lang="es-CO" sz="1200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D2EA94-67EA-3A44-E61E-787C384D88AA}"/>
              </a:ext>
            </a:extLst>
          </p:cNvPr>
          <p:cNvSpPr/>
          <p:nvPr/>
        </p:nvSpPr>
        <p:spPr>
          <a:xfrm>
            <a:off x="5371081" y="1070721"/>
            <a:ext cx="2183617" cy="3872939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spcAft>
                <a:spcPts val="1000"/>
              </a:spcAft>
            </a:pPr>
            <a:r>
              <a:rPr lang="en-US" sz="1200" b="1" dirty="0">
                <a:solidFill>
                  <a:schemeClr val="tx1"/>
                </a:solidFill>
              </a:rPr>
              <a:t>Text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1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2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3</a:t>
            </a:r>
          </a:p>
          <a:p>
            <a:pPr>
              <a:spcAft>
                <a:spcPts val="1000"/>
              </a:spcAft>
            </a:pPr>
            <a:endParaRPr lang="en-US" sz="1200" noProof="0" dirty="0">
              <a:solidFill>
                <a:schemeClr val="tx1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5B9DB8E-621A-992F-9563-240361D6AA0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44"/>
          </p:nvPr>
        </p:nvSpPr>
        <p:spPr>
          <a:xfrm>
            <a:off x="217004" y="5119563"/>
            <a:ext cx="7347275" cy="221780"/>
          </a:xfrm>
        </p:spPr>
        <p:txBody>
          <a:bodyPr>
            <a:norm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29A88DB-12CF-DC29-DAAB-3E9D62E7BBA9}"/>
              </a:ext>
            </a:extLst>
          </p:cNvPr>
          <p:cNvSpPr/>
          <p:nvPr/>
        </p:nvSpPr>
        <p:spPr>
          <a:xfrm>
            <a:off x="215900" y="5510978"/>
            <a:ext cx="1946276" cy="383764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spcAft>
                <a:spcPts val="1000"/>
              </a:spcAft>
            </a:pPr>
            <a:r>
              <a:rPr lang="en-US" sz="1200" b="1" dirty="0">
                <a:solidFill>
                  <a:schemeClr val="tx1"/>
                </a:solidFill>
              </a:rPr>
              <a:t>Text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1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2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3</a:t>
            </a:r>
          </a:p>
          <a:p>
            <a:pPr>
              <a:spcAft>
                <a:spcPts val="1000"/>
              </a:spcAft>
            </a:pPr>
            <a:endParaRPr lang="en-US" sz="1200" noProof="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F9F505F-E339-8266-1696-330413CB0DC8}"/>
              </a:ext>
            </a:extLst>
          </p:cNvPr>
          <p:cNvSpPr/>
          <p:nvPr/>
        </p:nvSpPr>
        <p:spPr>
          <a:xfrm>
            <a:off x="2336374" y="5510978"/>
            <a:ext cx="2950001" cy="383764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spcAft>
                <a:spcPts val="1000"/>
              </a:spcAft>
            </a:pPr>
            <a:r>
              <a:rPr lang="en-US" sz="1200" b="1" dirty="0">
                <a:solidFill>
                  <a:schemeClr val="tx1"/>
                </a:solidFill>
              </a:rPr>
              <a:t>Text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1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2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3</a:t>
            </a:r>
          </a:p>
          <a:p>
            <a:pPr>
              <a:spcAft>
                <a:spcPts val="1000"/>
              </a:spcAft>
            </a:pPr>
            <a:endParaRPr lang="en-US" sz="1200" noProof="0" dirty="0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8DDBF8-4A4E-64DD-46D2-0327E3199CDA}"/>
              </a:ext>
            </a:extLst>
          </p:cNvPr>
          <p:cNvSpPr txBox="1"/>
          <p:nvPr/>
        </p:nvSpPr>
        <p:spPr>
          <a:xfrm>
            <a:off x="5455811" y="5510978"/>
            <a:ext cx="2107137" cy="3693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noProof="0" dirty="0">
                <a:solidFill>
                  <a:schemeClr val="bg2"/>
                </a:solidFill>
              </a:rPr>
              <a:t>Teacher Role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5E3C315-3A8E-EC77-1BD2-77EF1D60E464}"/>
              </a:ext>
            </a:extLst>
          </p:cNvPr>
          <p:cNvSpPr/>
          <p:nvPr/>
        </p:nvSpPr>
        <p:spPr>
          <a:xfrm>
            <a:off x="5461927" y="5510978"/>
            <a:ext cx="2101021" cy="3837647"/>
          </a:xfrm>
          <a:prstGeom prst="rect">
            <a:avLst/>
          </a:prstGeom>
          <a:noFill/>
          <a:ln w="19050">
            <a:solidFill>
              <a:srgbClr val="882A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000"/>
              </a:spcAft>
            </a:pPr>
            <a:endParaRPr lang="en-US" sz="1200" b="1" dirty="0">
              <a:solidFill>
                <a:schemeClr val="tx1"/>
              </a:solidFill>
            </a:endParaRP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1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2</a:t>
            </a:r>
          </a:p>
          <a:p>
            <a:pPr marL="171450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s-CO" sz="1200" dirty="0" err="1">
                <a:solidFill>
                  <a:schemeClr val="tx1"/>
                </a:solidFill>
              </a:rPr>
              <a:t>Item</a:t>
            </a:r>
            <a:r>
              <a:rPr lang="es-CO" sz="1200" dirty="0">
                <a:solidFill>
                  <a:schemeClr val="tx1"/>
                </a:solidFill>
              </a:rPr>
              <a:t> 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805ED-A031-AC0A-D889-561B6628D9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15900" y="9522552"/>
            <a:ext cx="6864349" cy="323165"/>
          </a:xfrm>
        </p:spPr>
        <p:txBody>
          <a:bodyPr/>
          <a:lstStyle/>
          <a:p>
            <a:r>
              <a:rPr lang="en-US" sz="1050" b="1" noProof="0" dirty="0"/>
              <a:t>These materials were collaboratively co-created by UBC Pre-Service Teachers, VSB In-Service Teachers, and Inclusion Support Teachers to support inclusive learning environments.</a:t>
            </a:r>
            <a:endParaRPr lang="en-US" sz="1050" noProof="0" dirty="0"/>
          </a:p>
        </p:txBody>
      </p:sp>
      <p:pic>
        <p:nvPicPr>
          <p:cNvPr id="17" name="Graphic 16" descr="Hamburger Menu Icon with solid fill">
            <a:extLst>
              <a:ext uri="{FF2B5EF4-FFF2-40B4-BE49-F238E27FC236}">
                <a16:creationId xmlns:a16="http://schemas.microsoft.com/office/drawing/2014/main" id="{7FBA0B3E-C30D-0994-F556-C86120F8E5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70859" y="1070721"/>
            <a:ext cx="893608" cy="893608"/>
          </a:xfrm>
          <a:prstGeom prst="rect">
            <a:avLst/>
          </a:prstGeom>
        </p:spPr>
      </p:pic>
      <p:pic>
        <p:nvPicPr>
          <p:cNvPr id="19" name="Graphic 18" descr="Hamburger Menu Icon with solid fill">
            <a:extLst>
              <a:ext uri="{FF2B5EF4-FFF2-40B4-BE49-F238E27FC236}">
                <a16:creationId xmlns:a16="http://schemas.microsoft.com/office/drawing/2014/main" id="{5CF9BFB4-47DD-84D5-0E04-64B520048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737801" y="1070721"/>
            <a:ext cx="914904" cy="914904"/>
          </a:xfrm>
          <a:prstGeom prst="rect">
            <a:avLst/>
          </a:prstGeom>
        </p:spPr>
      </p:pic>
      <p:pic>
        <p:nvPicPr>
          <p:cNvPr id="23" name="Graphic 22" descr="Hamburger Menu Icon with solid fill">
            <a:extLst>
              <a:ext uri="{FF2B5EF4-FFF2-40B4-BE49-F238E27FC236}">
                <a16:creationId xmlns:a16="http://schemas.microsoft.com/office/drawing/2014/main" id="{A19E6992-15C6-D72D-69C2-23F7E6CF51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030167" y="1070721"/>
            <a:ext cx="865444" cy="865444"/>
          </a:xfrm>
          <a:prstGeom prst="rect">
            <a:avLst/>
          </a:prstGeom>
        </p:spPr>
      </p:pic>
      <p:pic>
        <p:nvPicPr>
          <p:cNvPr id="37" name="Graphic 36" descr="Hamburger Menu Icon with solid fill">
            <a:extLst>
              <a:ext uri="{FF2B5EF4-FFF2-40B4-BE49-F238E27FC236}">
                <a16:creationId xmlns:a16="http://schemas.microsoft.com/office/drawing/2014/main" id="{F065C9E6-D6D6-A044-CDD8-EB54D07BD0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364570" y="5510978"/>
            <a:ext cx="893608" cy="893608"/>
          </a:xfrm>
          <a:prstGeom prst="rect">
            <a:avLst/>
          </a:prstGeom>
        </p:spPr>
      </p:pic>
      <p:pic>
        <p:nvPicPr>
          <p:cNvPr id="43" name="Graphic 42" descr="Hamburger Menu Icon with solid fill">
            <a:extLst>
              <a:ext uri="{FF2B5EF4-FFF2-40B4-BE49-F238E27FC236}">
                <a16:creationId xmlns:a16="http://schemas.microsoft.com/office/drawing/2014/main" id="{3EB98BEF-F8B1-732B-38F9-DA79018585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42234" y="5510978"/>
            <a:ext cx="893608" cy="89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99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esson plan">
      <a:dk1>
        <a:sysClr val="windowText" lastClr="000000"/>
      </a:dk1>
      <a:lt1>
        <a:sysClr val="window" lastClr="FFFFFF"/>
      </a:lt1>
      <a:dk2>
        <a:srgbClr val="0E2841"/>
      </a:dk2>
      <a:lt2>
        <a:srgbClr val="FFFFFF"/>
      </a:lt2>
      <a:accent1>
        <a:srgbClr val="05607E"/>
      </a:accent1>
      <a:accent2>
        <a:srgbClr val="882A55"/>
      </a:accent2>
      <a:accent3>
        <a:srgbClr val="1B6500"/>
      </a:accent3>
      <a:accent4>
        <a:srgbClr val="3F3F3F"/>
      </a:accent4>
      <a:accent5>
        <a:srgbClr val="7F7F7F"/>
      </a:accent5>
      <a:accent6>
        <a:srgbClr val="BA4202"/>
      </a:accent6>
      <a:hlink>
        <a:srgbClr val="16324F"/>
      </a:hlink>
      <a:folHlink>
        <a:srgbClr val="2E5C27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accent2"/>
          </a:solidFill>
        </a:ln>
      </a:spPr>
      <a:bodyPr rtlCol="0" anchor="b"/>
      <a:lstStyle>
        <a:defPPr algn="l">
          <a:defRPr sz="1200" b="1" noProof="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nclusive Lesson Plan Template" id="{02499DCD-9A36-4FA3-9F50-C03555642EF3}" vid="{E8B30C57-9824-4AF2-8395-D3F4A971852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Inclusive Lesson Plan Template</Template>
  <TotalTime>0</TotalTime>
  <Words>181</Words>
  <Application>Microsoft Office PowerPoint</Application>
  <PresentationFormat>Custom</PresentationFormat>
  <Paragraphs>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ExtraBold</vt:lpstr>
      <vt:lpstr>Aptos SemiBold</vt:lpstr>
      <vt:lpstr>Arial</vt:lpstr>
      <vt:lpstr>Office Theme</vt:lpstr>
      <vt:lpstr>Title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Forde, Kieran</dc:creator>
  <cp:lastModifiedBy>Forde, Kieran</cp:lastModifiedBy>
  <cp:revision>1</cp:revision>
  <dcterms:created xsi:type="dcterms:W3CDTF">2026-08-19T14:49:48Z</dcterms:created>
  <dcterms:modified xsi:type="dcterms:W3CDTF">2026-08-19T14:50:21Z</dcterms:modified>
</cp:coreProperties>
</file>